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3"/>
  </p:notesMasterIdLst>
  <p:sldIdLst>
    <p:sldId id="629" r:id="rId2"/>
  </p:sldIdLst>
  <p:sldSz cx="12801600" cy="9601200" type="A3"/>
  <p:notesSz cx="6797675" cy="9928225"/>
  <p:defaultTextStyle>
    <a:defPPr>
      <a:defRPr lang="ru-RU"/>
    </a:defPPr>
    <a:lvl1pPr marL="0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876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756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641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516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9403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9284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9165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9044" algn="l" defTabSz="121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5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70C0"/>
    <a:srgbClr val="4F81BD"/>
    <a:srgbClr val="0000FF"/>
    <a:srgbClr val="FFCCCC"/>
    <a:srgbClr val="D0D8E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9649" autoAdjust="0"/>
  </p:normalViewPr>
  <p:slideViewPr>
    <p:cSldViewPr>
      <p:cViewPr>
        <p:scale>
          <a:sx n="100" d="100"/>
          <a:sy n="100" d="100"/>
        </p:scale>
        <p:origin x="-444" y="72"/>
      </p:cViewPr>
      <p:guideLst>
        <p:guide orient="horz" pos="3025"/>
        <p:guide pos="40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929A6FCE-35E5-4D7B-B6AC-6ACCFD4C8320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6465"/>
            <a:ext cx="5438775" cy="4467225"/>
          </a:xfrm>
          <a:prstGeom prst="rect">
            <a:avLst/>
          </a:prstGeom>
        </p:spPr>
        <p:txBody>
          <a:bodyPr vert="horz" lIns="91426" tIns="45714" rIns="91426" bIns="457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174FCC4B-C891-4CA0-B767-688BF325D9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7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396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790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9188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1976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8371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4764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1161" algn="l" defTabSz="9127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73B95-AC55-40BB-9D39-776074115C0B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25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611"/>
            <a:ext cx="10881360" cy="205803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9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9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9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054611" y="384512"/>
            <a:ext cx="3120391" cy="81921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3434" y="384512"/>
            <a:ext cx="9147812" cy="81921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9" y="6169683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87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7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964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95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940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92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91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90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93421" y="2240282"/>
            <a:ext cx="6134100" cy="633634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40884" y="2240282"/>
            <a:ext cx="6134100" cy="633634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9"/>
            <a:ext cx="11521440" cy="160020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7" y="2149165"/>
            <a:ext cx="5656263" cy="89566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609876" indent="0">
              <a:buNone/>
              <a:defRPr sz="2700" b="1"/>
            </a:lvl2pPr>
            <a:lvl3pPr marL="1219756" indent="0">
              <a:buNone/>
              <a:defRPr sz="2400" b="1"/>
            </a:lvl3pPr>
            <a:lvl4pPr marL="1829641" indent="0">
              <a:buNone/>
              <a:defRPr sz="2100" b="1"/>
            </a:lvl4pPr>
            <a:lvl5pPr marL="2439516" indent="0">
              <a:buNone/>
              <a:defRPr sz="2100" b="1"/>
            </a:lvl5pPr>
            <a:lvl6pPr marL="3049403" indent="0">
              <a:buNone/>
              <a:defRPr sz="2100" b="1"/>
            </a:lvl6pPr>
            <a:lvl7pPr marL="3659284" indent="0">
              <a:buNone/>
              <a:defRPr sz="2100" b="1"/>
            </a:lvl7pPr>
            <a:lvl8pPr marL="4269165" indent="0">
              <a:buNone/>
              <a:defRPr sz="2100" b="1"/>
            </a:lvl8pPr>
            <a:lvl9pPr marL="4879044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7" y="3044832"/>
            <a:ext cx="5656263" cy="553180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7" y="2149165"/>
            <a:ext cx="5658486" cy="89566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609876" indent="0">
              <a:buNone/>
              <a:defRPr sz="2700" b="1"/>
            </a:lvl2pPr>
            <a:lvl3pPr marL="1219756" indent="0">
              <a:buNone/>
              <a:defRPr sz="2400" b="1"/>
            </a:lvl3pPr>
            <a:lvl4pPr marL="1829641" indent="0">
              <a:buNone/>
              <a:defRPr sz="2100" b="1"/>
            </a:lvl4pPr>
            <a:lvl5pPr marL="2439516" indent="0">
              <a:buNone/>
              <a:defRPr sz="2100" b="1"/>
            </a:lvl5pPr>
            <a:lvl6pPr marL="3049403" indent="0">
              <a:buNone/>
              <a:defRPr sz="2100" b="1"/>
            </a:lvl6pPr>
            <a:lvl7pPr marL="3659284" indent="0">
              <a:buNone/>
              <a:defRPr sz="2100" b="1"/>
            </a:lvl7pPr>
            <a:lvl8pPr marL="4269165" indent="0">
              <a:buNone/>
              <a:defRPr sz="2100" b="1"/>
            </a:lvl8pPr>
            <a:lvl9pPr marL="4879044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7" y="3044832"/>
            <a:ext cx="5658486" cy="553180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40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3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40" cy="6567488"/>
          </a:xfrm>
        </p:spPr>
        <p:txBody>
          <a:bodyPr/>
          <a:lstStyle>
            <a:lvl1pPr marL="0" indent="0">
              <a:buNone/>
              <a:defRPr sz="2100"/>
            </a:lvl1pPr>
            <a:lvl2pPr marL="609876" indent="0">
              <a:buNone/>
              <a:defRPr sz="1400"/>
            </a:lvl2pPr>
            <a:lvl3pPr marL="1219756" indent="0">
              <a:buNone/>
              <a:defRPr sz="1300"/>
            </a:lvl3pPr>
            <a:lvl4pPr marL="1829641" indent="0">
              <a:buNone/>
              <a:defRPr sz="1300"/>
            </a:lvl4pPr>
            <a:lvl5pPr marL="2439516" indent="0">
              <a:buNone/>
              <a:defRPr sz="1300"/>
            </a:lvl5pPr>
            <a:lvl6pPr marL="3049403" indent="0">
              <a:buNone/>
              <a:defRPr sz="1300"/>
            </a:lvl6pPr>
            <a:lvl7pPr marL="3659284" indent="0">
              <a:buNone/>
              <a:defRPr sz="1300"/>
            </a:lvl7pPr>
            <a:lvl8pPr marL="4269165" indent="0">
              <a:buNone/>
              <a:defRPr sz="1300"/>
            </a:lvl8pPr>
            <a:lvl9pPr marL="4879044" indent="0">
              <a:buNone/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4" y="6720841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4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09876" indent="0">
              <a:buNone/>
              <a:defRPr sz="3600"/>
            </a:lvl2pPr>
            <a:lvl3pPr marL="1219756" indent="0">
              <a:buNone/>
              <a:defRPr sz="3100"/>
            </a:lvl3pPr>
            <a:lvl4pPr marL="1829641" indent="0">
              <a:buNone/>
              <a:defRPr sz="2700"/>
            </a:lvl4pPr>
            <a:lvl5pPr marL="2439516" indent="0">
              <a:buNone/>
              <a:defRPr sz="2700"/>
            </a:lvl5pPr>
            <a:lvl6pPr marL="3049403" indent="0">
              <a:buNone/>
              <a:defRPr sz="2700"/>
            </a:lvl6pPr>
            <a:lvl7pPr marL="3659284" indent="0">
              <a:buNone/>
              <a:defRPr sz="2700"/>
            </a:lvl7pPr>
            <a:lvl8pPr marL="4269165" indent="0">
              <a:buNone/>
              <a:defRPr sz="2700"/>
            </a:lvl8pPr>
            <a:lvl9pPr marL="4879044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4" y="7514280"/>
            <a:ext cx="7680960" cy="1126807"/>
          </a:xfrm>
        </p:spPr>
        <p:txBody>
          <a:bodyPr/>
          <a:lstStyle>
            <a:lvl1pPr marL="0" indent="0">
              <a:buNone/>
              <a:defRPr sz="2100"/>
            </a:lvl1pPr>
            <a:lvl2pPr marL="609876" indent="0">
              <a:buNone/>
              <a:defRPr sz="1400"/>
            </a:lvl2pPr>
            <a:lvl3pPr marL="1219756" indent="0">
              <a:buNone/>
              <a:defRPr sz="1300"/>
            </a:lvl3pPr>
            <a:lvl4pPr marL="1829641" indent="0">
              <a:buNone/>
              <a:defRPr sz="1300"/>
            </a:lvl4pPr>
            <a:lvl5pPr marL="2439516" indent="0">
              <a:buNone/>
              <a:defRPr sz="1300"/>
            </a:lvl5pPr>
            <a:lvl6pPr marL="3049403" indent="0">
              <a:buNone/>
              <a:defRPr sz="1300"/>
            </a:lvl6pPr>
            <a:lvl7pPr marL="3659284" indent="0">
              <a:buNone/>
              <a:defRPr sz="1300"/>
            </a:lvl7pPr>
            <a:lvl8pPr marL="4269165" indent="0">
              <a:buNone/>
              <a:defRPr sz="1300"/>
            </a:lvl8pPr>
            <a:lvl9pPr marL="4879044" indent="0">
              <a:buNone/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9"/>
            <a:ext cx="11521440" cy="1600201"/>
          </a:xfrm>
          <a:prstGeom prst="rect">
            <a:avLst/>
          </a:prstGeom>
        </p:spPr>
        <p:txBody>
          <a:bodyPr vert="horz" lIns="121981" tIns="60990" rIns="121981" bIns="609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1981" tIns="60990" rIns="121981" bIns="609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0" y="8898913"/>
            <a:ext cx="2987040" cy="511175"/>
          </a:xfrm>
          <a:prstGeom prst="rect">
            <a:avLst/>
          </a:prstGeom>
        </p:spPr>
        <p:txBody>
          <a:bodyPr vert="horz" lIns="121981" tIns="60990" rIns="121981" bIns="6099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97CC8-240C-463F-B96A-49DB167E09AD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1" y="8898913"/>
            <a:ext cx="4053840" cy="511175"/>
          </a:xfrm>
          <a:prstGeom prst="rect">
            <a:avLst/>
          </a:prstGeom>
        </p:spPr>
        <p:txBody>
          <a:bodyPr vert="horz" lIns="121981" tIns="60990" rIns="121981" bIns="6099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0" y="8898913"/>
            <a:ext cx="2987040" cy="511175"/>
          </a:xfrm>
          <a:prstGeom prst="rect">
            <a:avLst/>
          </a:prstGeom>
        </p:spPr>
        <p:txBody>
          <a:bodyPr vert="horz" lIns="121981" tIns="60990" rIns="121981" bIns="6099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81C6-8CF5-4961-92B4-18C795D77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756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404" indent="-457404" algn="l" defTabSz="1219756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1056" indent="-381179" algn="l" defTabSz="1219756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700" indent="-304940" algn="l" defTabSz="1219756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583" indent="-304940" algn="l" defTabSz="1219756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469" indent="-304940" algn="l" defTabSz="1219756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4345" indent="-304940" algn="l" defTabSz="121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4225" indent="-304940" algn="l" defTabSz="121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4106" indent="-304940" algn="l" defTabSz="121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985" indent="-304940" algn="l" defTabSz="121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876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756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641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516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403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9284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9165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9044" algn="l" defTabSz="121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Прямая со стрелкой 180"/>
          <p:cNvCxnSpPr>
            <a:cxnSpLocks/>
            <a:stCxn id="24" idx="2"/>
            <a:endCxn id="24" idx="2"/>
          </p:cNvCxnSpPr>
          <p:nvPr/>
        </p:nvCxnSpPr>
        <p:spPr>
          <a:xfrm>
            <a:off x="6443663" y="1848272"/>
            <a:ext cx="0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 стрелкой 182"/>
          <p:cNvCxnSpPr/>
          <p:nvPr/>
        </p:nvCxnSpPr>
        <p:spPr>
          <a:xfrm>
            <a:off x="7696944" y="1848272"/>
            <a:ext cx="1656184" cy="746473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 flipH="1">
            <a:off x="3952528" y="1848272"/>
            <a:ext cx="1728192" cy="746473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>
            <a:spLocks noChangeArrowheads="1"/>
          </p:cNvSpPr>
          <p:nvPr/>
        </p:nvSpPr>
        <p:spPr bwMode="auto">
          <a:xfrm>
            <a:off x="2843188" y="770788"/>
            <a:ext cx="7200950" cy="107748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6200000"/>
          </a:gradFill>
          <a:ln w="25400">
            <a:solidFill>
              <a:srgbClr val="262673"/>
            </a:solidFill>
            <a:round/>
            <a:headEnd/>
            <a:tailEnd/>
          </a:ln>
        </p:spPr>
        <p:txBody>
          <a:bodyPr vert="horz" wrap="square" lIns="83978" tIns="41993" rIns="83978" bIns="41993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Федеральное автономное учреждение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«Военизированная горноспасательная часть в строительстве»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(ФАУ «ВГСЧ в строительстве»)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г. Москва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– 25 ед.</a:t>
            </a: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35665" y="6169824"/>
            <a:ext cx="3113607" cy="721741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ВГСП  г. Самара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– 27 ед. 3 отделения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2758846" y="7093161"/>
            <a:ext cx="3061723" cy="710276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ВГСП г. Нижний Новгород  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– 30 ед.  4 отделения</a:t>
            </a:r>
          </a:p>
        </p:txBody>
      </p:sp>
      <p:sp>
        <p:nvSpPr>
          <p:cNvPr id="50" name="Text Box 3729"/>
          <p:cNvSpPr txBox="1">
            <a:spLocks noChangeArrowheads="1"/>
          </p:cNvSpPr>
          <p:nvPr/>
        </p:nvSpPr>
        <p:spPr bwMode="auto">
          <a:xfrm>
            <a:off x="2728392" y="6269597"/>
            <a:ext cx="3096344" cy="658119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ВГСП г. Севастополь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 штат– 26 ед. 4 отделения</a:t>
            </a:r>
          </a:p>
          <a:p>
            <a:pPr algn="ctr" defTabSz="1277748" fontAlgn="base">
              <a:spcBef>
                <a:spcPct val="0"/>
              </a:spcBef>
              <a:defRPr/>
            </a:pPr>
            <a:endParaRPr lang="ru-RU" sz="12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Text Box 3"/>
          <p:cNvSpPr>
            <a:spLocks noChangeArrowheads="1"/>
          </p:cNvSpPr>
          <p:nvPr/>
        </p:nvSpPr>
        <p:spPr bwMode="auto">
          <a:xfrm>
            <a:off x="2008312" y="2701434"/>
            <a:ext cx="4392488" cy="14207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1D1F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Военизированный</a:t>
            </a: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горноспасательный отряд 21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– филиал ФАУ «ВГСЧ в строительстве»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г. Москва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штат – 151 ед. 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командование – 3 ед.</a:t>
            </a:r>
          </a:p>
          <a:p>
            <a:pPr algn="ctr" defTabSz="1277748" fontAlgn="base">
              <a:spcBef>
                <a:spcPct val="0"/>
              </a:spcBef>
            </a:pPr>
            <a:endParaRPr lang="ru-RU" sz="12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0" name="Rectangle 4327"/>
          <p:cNvSpPr>
            <a:spLocks noChangeArrowheads="1"/>
          </p:cNvSpPr>
          <p:nvPr/>
        </p:nvSpPr>
        <p:spPr bwMode="auto">
          <a:xfrm>
            <a:off x="2728392" y="4440560"/>
            <a:ext cx="3096344" cy="707600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ВГСВ г. Москва, 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60 ед.,  7 отделений</a:t>
            </a:r>
          </a:p>
        </p:txBody>
      </p:sp>
      <p:sp>
        <p:nvSpPr>
          <p:cNvPr id="81" name="Rectangle 4921"/>
          <p:cNvSpPr>
            <a:spLocks noChangeArrowheads="1"/>
          </p:cNvSpPr>
          <p:nvPr/>
        </p:nvSpPr>
        <p:spPr bwMode="auto">
          <a:xfrm>
            <a:off x="2728392" y="5363361"/>
            <a:ext cx="3096344" cy="719907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ВГСП г. Санкт-Петербург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 штат – 34 ед.  4 отделения</a:t>
            </a:r>
          </a:p>
        </p:txBody>
      </p:sp>
      <p:sp>
        <p:nvSpPr>
          <p:cNvPr id="78" name="Text Box 3729"/>
          <p:cNvSpPr txBox="1">
            <a:spLocks noChangeArrowheads="1"/>
          </p:cNvSpPr>
          <p:nvPr/>
        </p:nvSpPr>
        <p:spPr bwMode="auto">
          <a:xfrm>
            <a:off x="7541717" y="4368552"/>
            <a:ext cx="3083940" cy="769967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ВГСВ г. Межгорье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– 39 ед. 5 отделений</a:t>
            </a:r>
          </a:p>
        </p:txBody>
      </p:sp>
      <p:sp>
        <p:nvSpPr>
          <p:cNvPr id="79" name="Text Box 3730"/>
          <p:cNvSpPr txBox="1">
            <a:spLocks noChangeArrowheads="1"/>
          </p:cNvSpPr>
          <p:nvPr/>
        </p:nvSpPr>
        <p:spPr bwMode="auto">
          <a:xfrm>
            <a:off x="7535665" y="5339619"/>
            <a:ext cx="3113607" cy="658119"/>
          </a:xfrm>
          <a:prstGeom prst="roundRect">
            <a:avLst/>
          </a:prstGeom>
          <a:gradFill rotWithShape="0">
            <a:gsLst>
              <a:gs pos="0">
                <a:srgbClr val="FFC00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ВГСП  г. Железногорск </a:t>
            </a:r>
          </a:p>
          <a:p>
            <a:pPr algn="ctr" defTabSz="1277748" fontAlgn="base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0000"/>
                </a:solidFill>
                <a:cs typeface="Arial" pitchFamily="34" charset="0"/>
              </a:rPr>
              <a:t>штат – 25 ед.  3 отделения</a:t>
            </a:r>
          </a:p>
        </p:txBody>
      </p:sp>
      <p:sp>
        <p:nvSpPr>
          <p:cNvPr id="149" name="Text Box 6"/>
          <p:cNvSpPr>
            <a:spLocks noChangeArrowheads="1"/>
          </p:cNvSpPr>
          <p:nvPr/>
        </p:nvSpPr>
        <p:spPr bwMode="auto">
          <a:xfrm>
            <a:off x="7696944" y="7608912"/>
            <a:ext cx="3312368" cy="769967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262673"/>
            </a:solidFill>
            <a:prstDash val="sysDash"/>
            <a:round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</a:bodyPr>
          <a:lstStyle/>
          <a:p>
            <a:pPr defTabSz="1277748" fontAlgn="base">
              <a:spcBef>
                <a:spcPct val="0"/>
              </a:spcBef>
            </a:pPr>
            <a:r>
              <a:rPr lang="ru-RU" sz="1000" b="1" dirty="0">
                <a:solidFill>
                  <a:srgbClr val="000000"/>
                </a:solidFill>
                <a:cs typeface="Arial" pitchFamily="34" charset="0"/>
              </a:rPr>
              <a:t>Подразделение, месторасположение, отделений/чел.</a:t>
            </a:r>
          </a:p>
          <a:p>
            <a:pPr defTabSz="1277748" fontAlgn="base">
              <a:spcBef>
                <a:spcPct val="0"/>
              </a:spcBef>
            </a:pPr>
            <a:r>
              <a:rPr lang="ru-RU" sz="1000" b="1" dirty="0">
                <a:solidFill>
                  <a:srgbClr val="000000"/>
                </a:solidFill>
                <a:cs typeface="Arial" pitchFamily="34" charset="0"/>
              </a:rPr>
              <a:t>ВГСВ – </a:t>
            </a:r>
            <a:r>
              <a:rPr lang="ru-RU" sz="1000" b="1" i="1" dirty="0">
                <a:solidFill>
                  <a:srgbClr val="000000"/>
                </a:solidFill>
                <a:cs typeface="Arial" pitchFamily="34" charset="0"/>
              </a:rPr>
              <a:t>военизированный горноспасательный взвод</a:t>
            </a:r>
          </a:p>
          <a:p>
            <a:pPr defTabSz="1277748" fontAlgn="base">
              <a:spcBef>
                <a:spcPct val="0"/>
              </a:spcBef>
            </a:pPr>
            <a:r>
              <a:rPr lang="ru-RU" sz="1000" b="1" dirty="0">
                <a:solidFill>
                  <a:srgbClr val="000000"/>
                </a:solidFill>
                <a:cs typeface="Arial" pitchFamily="34" charset="0"/>
              </a:rPr>
              <a:t>ВГСП – </a:t>
            </a:r>
            <a:r>
              <a:rPr lang="ru-RU" sz="1000" b="1" i="1" dirty="0">
                <a:solidFill>
                  <a:srgbClr val="000000"/>
                </a:solidFill>
                <a:cs typeface="Arial" pitchFamily="34" charset="0"/>
              </a:rPr>
              <a:t>военизированный горноспасательный пункт</a:t>
            </a:r>
          </a:p>
          <a:p>
            <a:pPr defTabSz="1277748" fontAlgn="base">
              <a:spcBef>
                <a:spcPct val="0"/>
              </a:spcBef>
            </a:pPr>
            <a:endParaRPr lang="ru-RU" sz="1000" b="1" i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1313096" y="5"/>
            <a:ext cx="1411579" cy="326736"/>
          </a:xfrm>
          <a:prstGeom prst="rect">
            <a:avLst/>
          </a:prstGeom>
          <a:noFill/>
        </p:spPr>
        <p:txBody>
          <a:bodyPr wrap="none" lIns="110223" tIns="55108" rIns="110223" bIns="55108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Приложение 80</a:t>
            </a:r>
          </a:p>
        </p:txBody>
      </p:sp>
      <p:sp>
        <p:nvSpPr>
          <p:cNvPr id="125" name="Text Box 5"/>
          <p:cNvSpPr txBox="1">
            <a:spLocks noChangeArrowheads="1"/>
          </p:cNvSpPr>
          <p:nvPr/>
        </p:nvSpPr>
        <p:spPr bwMode="auto">
          <a:xfrm>
            <a:off x="0" y="1"/>
            <a:ext cx="12801600" cy="657195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 algn="ctr">
            <a:noFill/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398" tIns="45699" rIns="91398" bIns="45699" anchor="ctr"/>
          <a:lstStyle>
            <a:defPPr>
              <a:defRPr lang="ru-RU"/>
            </a:defPPr>
            <a:lvl1pPr algn="ctr" defTabSz="1279525">
              <a:lnSpc>
                <a:spcPct val="80000"/>
              </a:lnSpc>
              <a:defRPr sz="21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/>
              <a:t>Организационно-штатная структура ФАУ «ВГСЧ в строительстве»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390021" y="0"/>
            <a:ext cx="222663" cy="326736"/>
          </a:xfrm>
          <a:prstGeom prst="rect">
            <a:avLst/>
          </a:prstGeom>
          <a:noFill/>
        </p:spPr>
        <p:txBody>
          <a:bodyPr wrap="none" lIns="110223" tIns="55108" rIns="110223" bIns="55108" rtlCol="0">
            <a:sp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E6793540-EEC8-485C-A09A-A8B3BF84E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864" y="2718883"/>
            <a:ext cx="4392488" cy="140326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1D1F0"/>
              </a:gs>
              <a:gs pos="80000">
                <a:srgbClr val="F7F7F7"/>
              </a:gs>
              <a:gs pos="100000">
                <a:srgbClr val="F8F8F8"/>
              </a:gs>
            </a:gsLst>
            <a:lin ang="16200000"/>
          </a:gradFill>
          <a:ln w="12700">
            <a:solidFill>
              <a:srgbClr val="262673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277748" fontAlgn="base">
              <a:spcBef>
                <a:spcPct val="0"/>
              </a:spcBef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Военизированный</a:t>
            </a: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горноспасательный отряд 20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– филиал ФАУ «ВГСЧ в строительстве»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Республика Башкортостан г. Межгорье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штат – 93 ед. </a:t>
            </a:r>
          </a:p>
          <a:p>
            <a:pPr algn="ctr" defTabSz="1277748" fontAlgn="base">
              <a:spcBef>
                <a:spcPct val="0"/>
              </a:spcBef>
            </a:pPr>
            <a:r>
              <a:rPr lang="ru-RU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командование – 2 ед.</a:t>
            </a:r>
          </a:p>
          <a:p>
            <a:pPr algn="ctr" defTabSz="1277748" fontAlgn="base">
              <a:spcBef>
                <a:spcPct val="0"/>
              </a:spcBef>
            </a:pPr>
            <a:endParaRPr lang="ru-RU" sz="1200" b="1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541F94A-83DD-487B-B959-041C5CBCCC5C}"/>
              </a:ext>
            </a:extLst>
          </p:cNvPr>
          <p:cNvCxnSpPr>
            <a:cxnSpLocks/>
          </p:cNvCxnSpPr>
          <p:nvPr/>
        </p:nvCxnSpPr>
        <p:spPr>
          <a:xfrm>
            <a:off x="2368352" y="4122150"/>
            <a:ext cx="0" cy="3326149"/>
          </a:xfrm>
          <a:prstGeom prst="straightConnector1">
            <a:avLst/>
          </a:prstGeom>
          <a:ln w="25400" cmpd="dbl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31F7DBE4-3CD8-4BF3-A3B9-EE808A1E9448}"/>
              </a:ext>
            </a:extLst>
          </p:cNvPr>
          <p:cNvCxnSpPr>
            <a:cxnSpLocks/>
          </p:cNvCxnSpPr>
          <p:nvPr/>
        </p:nvCxnSpPr>
        <p:spPr>
          <a:xfrm>
            <a:off x="2368352" y="4827832"/>
            <a:ext cx="288032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5A7401D-ACB4-4DD1-83FB-9B3B0CE51F00}"/>
              </a:ext>
            </a:extLst>
          </p:cNvPr>
          <p:cNvCxnSpPr>
            <a:cxnSpLocks/>
          </p:cNvCxnSpPr>
          <p:nvPr/>
        </p:nvCxnSpPr>
        <p:spPr>
          <a:xfrm>
            <a:off x="2368352" y="5726733"/>
            <a:ext cx="288032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EA003FA5-70C9-40D8-A372-352F391EEF5D}"/>
              </a:ext>
            </a:extLst>
          </p:cNvPr>
          <p:cNvCxnSpPr>
            <a:cxnSpLocks/>
          </p:cNvCxnSpPr>
          <p:nvPr/>
        </p:nvCxnSpPr>
        <p:spPr>
          <a:xfrm>
            <a:off x="2368352" y="6598656"/>
            <a:ext cx="288032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B298DB92-6C52-4096-AF10-09E8ECFF762F}"/>
              </a:ext>
            </a:extLst>
          </p:cNvPr>
          <p:cNvCxnSpPr>
            <a:cxnSpLocks/>
          </p:cNvCxnSpPr>
          <p:nvPr/>
        </p:nvCxnSpPr>
        <p:spPr>
          <a:xfrm>
            <a:off x="2368352" y="7448299"/>
            <a:ext cx="288032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44DF6B0F-7DEE-412A-BCF2-7421020D51BF}"/>
              </a:ext>
            </a:extLst>
          </p:cNvPr>
          <p:cNvCxnSpPr>
            <a:cxnSpLocks/>
          </p:cNvCxnSpPr>
          <p:nvPr/>
        </p:nvCxnSpPr>
        <p:spPr>
          <a:xfrm>
            <a:off x="11081320" y="4125108"/>
            <a:ext cx="0" cy="2476506"/>
          </a:xfrm>
          <a:prstGeom prst="straightConnector1">
            <a:avLst/>
          </a:prstGeom>
          <a:ln w="25400" cmpd="dbl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E2DD696D-F55B-45FB-A303-838206C3844B}"/>
              </a:ext>
            </a:extLst>
          </p:cNvPr>
          <p:cNvCxnSpPr>
            <a:cxnSpLocks/>
          </p:cNvCxnSpPr>
          <p:nvPr/>
        </p:nvCxnSpPr>
        <p:spPr>
          <a:xfrm flipH="1">
            <a:off x="10757284" y="4830790"/>
            <a:ext cx="324036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6F9C5DA7-67B3-4EB5-9646-587FCC330E20}"/>
              </a:ext>
            </a:extLst>
          </p:cNvPr>
          <p:cNvCxnSpPr>
            <a:cxnSpLocks/>
          </p:cNvCxnSpPr>
          <p:nvPr/>
        </p:nvCxnSpPr>
        <p:spPr>
          <a:xfrm flipH="1">
            <a:off x="10757284" y="5729691"/>
            <a:ext cx="324036" cy="0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4B7F6193-34D8-44B9-9DC4-CA959A0EEA3A}"/>
              </a:ext>
            </a:extLst>
          </p:cNvPr>
          <p:cNvCxnSpPr>
            <a:cxnSpLocks/>
          </p:cNvCxnSpPr>
          <p:nvPr/>
        </p:nvCxnSpPr>
        <p:spPr>
          <a:xfrm flipH="1" flipV="1">
            <a:off x="10757284" y="6598656"/>
            <a:ext cx="324036" cy="2958"/>
          </a:xfrm>
          <a:prstGeom prst="straightConnector1">
            <a:avLst/>
          </a:prstGeom>
          <a:ln w="25400" cmpd="dbl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037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7180</TotalTime>
  <Words>188</Words>
  <Application>Microsoft Office PowerPoint</Application>
  <PresentationFormat>A3 (297x420 мм)</PresentationFormat>
  <Paragraphs>35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Зам.начальника управления Калита В.В.</dc:creator>
  <cp:lastModifiedBy>ВК</cp:lastModifiedBy>
  <cp:revision>460</cp:revision>
  <cp:lastPrinted>2020-12-16T10:43:50Z</cp:lastPrinted>
  <dcterms:created xsi:type="dcterms:W3CDTF">2012-11-02T06:42:41Z</dcterms:created>
  <dcterms:modified xsi:type="dcterms:W3CDTF">2023-07-02T04:42:03Z</dcterms:modified>
</cp:coreProperties>
</file>