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08" r:id="rId1"/>
  </p:sldMasterIdLst>
  <p:notesMasterIdLst>
    <p:notesMasterId r:id="rId3"/>
  </p:notesMasterIdLst>
  <p:handoutMasterIdLst>
    <p:handoutMasterId r:id="rId4"/>
  </p:handoutMasterIdLst>
  <p:sldIdLst>
    <p:sldId id="1590" r:id="rId2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34930" indent="122228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71449" indent="24286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07961" indent="363506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42892" indent="485727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5774" algn="l" defTabSz="914309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2926" algn="l" defTabSz="914309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080" algn="l" defTabSz="914309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235" algn="l" defTabSz="914309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181"/>
    <a:srgbClr val="FFAFAF"/>
    <a:srgbClr val="FF9393"/>
    <a:srgbClr val="A7D9FF"/>
    <a:srgbClr val="BDFFDB"/>
    <a:srgbClr val="7DFFB8"/>
    <a:srgbClr val="F5D67F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9269" autoAdjust="0"/>
  </p:normalViewPr>
  <p:slideViewPr>
    <p:cSldViewPr snapToGrid="0">
      <p:cViewPr varScale="1">
        <p:scale>
          <a:sx n="99" d="100"/>
          <a:sy n="99" d="100"/>
        </p:scale>
        <p:origin x="20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174"/>
          </a:xfrm>
          <a:prstGeom prst="rect">
            <a:avLst/>
          </a:prstGeom>
        </p:spPr>
        <p:txBody>
          <a:bodyPr vert="horz" lIns="91845" tIns="45923" rIns="91845" bIns="45923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44" y="0"/>
            <a:ext cx="2946346" cy="496174"/>
          </a:xfrm>
          <a:prstGeom prst="rect">
            <a:avLst/>
          </a:prstGeom>
        </p:spPr>
        <p:txBody>
          <a:bodyPr vert="horz" lIns="91845" tIns="45923" rIns="91845" bIns="45923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6A9261-763F-4595-9D33-6831CE5AAF44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880"/>
            <a:ext cx="2946347" cy="496174"/>
          </a:xfrm>
          <a:prstGeom prst="rect">
            <a:avLst/>
          </a:prstGeom>
        </p:spPr>
        <p:txBody>
          <a:bodyPr vert="horz" lIns="91845" tIns="45923" rIns="91845" bIns="45923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44" y="9428880"/>
            <a:ext cx="2946346" cy="496174"/>
          </a:xfrm>
          <a:prstGeom prst="rect">
            <a:avLst/>
          </a:prstGeom>
        </p:spPr>
        <p:txBody>
          <a:bodyPr vert="horz" wrap="square" lIns="91845" tIns="45923" rIns="91845" bIns="459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8A7210-4702-46C9-8FD7-D6E0981493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552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47" cy="494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52" tIns="45827" rIns="91652" bIns="458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1"/>
            <a:ext cx="2946346" cy="494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52" tIns="45827" rIns="91652" bIns="458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42" y="4714441"/>
            <a:ext cx="5440993" cy="44687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52" tIns="45827" rIns="91652" bIns="458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/>
              <a:t>Образец текста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466"/>
            <a:ext cx="2946347" cy="494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52" tIns="45827" rIns="91652" bIns="458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0466"/>
            <a:ext cx="2946346" cy="494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52" tIns="45827" rIns="91652" bIns="458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F80509-AA4E-4882-A556-F406AECDCD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496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3493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7144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07961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42892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80271" algn="l" defTabSz="6721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16326" algn="l" defTabSz="6721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52380" algn="l" defTabSz="6721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88431" algn="l" defTabSz="6721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95209-5784-462B-8F1A-3364975FEF8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15552"/>
            <a:chExt cx="15119350" cy="993710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992448"/>
              <a:ext cx="15119350" cy="889606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txBody>
            <a:bodyPr anchor="ctr"/>
            <a:lstStyle/>
            <a:p>
              <a:pPr algn="ctr" defTabSz="435044" eaLnBrk="1" hangingPunct="1">
                <a:defRPr/>
              </a:pPr>
              <a:endParaRPr lang="ru-RU" sz="1100" b="1" kern="0" cap="all" dirty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-15552"/>
              <a:ext cx="15119350" cy="1206521"/>
            </a:xfrm>
            <a:prstGeom prst="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25400" dist="25400" dir="5400000" rotWithShape="0">
                <a:srgbClr val="000000">
                  <a:alpha val="4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txBody>
            <a:bodyPr anchor="ctr"/>
            <a:lstStyle/>
            <a:p>
              <a:pPr algn="ctr" defTabSz="435044" eaLnBrk="1" hangingPunct="1">
                <a:defRPr/>
              </a:pPr>
              <a:endParaRPr lang="ru-RU" sz="1100" kern="0">
                <a:solidFill>
                  <a:prstClr val="white"/>
                </a:solidFill>
                <a:latin typeface="Calibri"/>
                <a:cs typeface="Arial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9028306"/>
              <a:ext cx="15119350" cy="893247"/>
            </a:xfrm>
            <a:prstGeom prst="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25400" dist="25400" dir="16200000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txBody>
            <a:bodyPr anchor="ctr"/>
            <a:lstStyle/>
            <a:p>
              <a:pPr algn="ctr" defTabSz="435044" eaLnBrk="1" hangingPunct="1">
                <a:defRPr/>
              </a:pPr>
              <a:endParaRPr lang="ru-RU" sz="1100" kern="0">
                <a:solidFill>
                  <a:prstClr val="white"/>
                </a:solidFill>
                <a:latin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45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-5924"/>
            <a:ext cx="9144000" cy="782447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txBody>
          <a:bodyPr lIns="62853" tIns="31406" rIns="62853" bIns="31406" anchor="ctr"/>
          <a:lstStyle/>
          <a:p>
            <a:pPr algn="ctr" defTabSz="6283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 b="1" kern="0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Пользователь\Рабочий стол\РАБОТА\Эмблемы МЧС\56-Орел-вектор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534401" y="226491"/>
            <a:ext cx="319088" cy="4783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5" name="Группа 3"/>
          <p:cNvGrpSpPr>
            <a:grpSpLocks/>
          </p:cNvGrpSpPr>
          <p:nvPr userDrawn="1"/>
        </p:nvGrpSpPr>
        <p:grpSpPr bwMode="auto">
          <a:xfrm>
            <a:off x="0" y="6455837"/>
            <a:ext cx="9144000" cy="103717"/>
            <a:chOff x="0" y="6404550"/>
            <a:chExt cx="9144000" cy="457200"/>
          </a:xfrm>
        </p:grpSpPr>
        <p:sp>
          <p:nvSpPr>
            <p:cNvPr id="6" name="Прямоугольник 5"/>
            <p:cNvSpPr>
              <a:spLocks noChangeArrowheads="1"/>
            </p:cNvSpPr>
            <p:nvPr userDrawn="1"/>
          </p:nvSpPr>
          <p:spPr bwMode="auto">
            <a:xfrm>
              <a:off x="0" y="6553839"/>
              <a:ext cx="9144000" cy="158622"/>
            </a:xfrm>
            <a:prstGeom prst="rect">
              <a:avLst/>
            </a:prstGeom>
            <a:gradFill rotWithShape="0">
              <a:gsLst>
                <a:gs pos="0">
                  <a:srgbClr val="00B0F0"/>
                </a:gs>
                <a:gs pos="25000">
                  <a:srgbClr val="1F497D"/>
                </a:gs>
                <a:gs pos="50000">
                  <a:srgbClr val="0084CF"/>
                </a:gs>
                <a:gs pos="75000">
                  <a:srgbClr val="1F497D"/>
                </a:gs>
                <a:gs pos="100000">
                  <a:srgbClr val="00B0F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" name="Прямоугольник 6"/>
            <p:cNvSpPr>
              <a:spLocks noChangeArrowheads="1"/>
            </p:cNvSpPr>
            <p:nvPr userDrawn="1"/>
          </p:nvSpPr>
          <p:spPr bwMode="auto">
            <a:xfrm>
              <a:off x="0" y="6404550"/>
              <a:ext cx="9144000" cy="149289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" name="Прямоугольник 7"/>
            <p:cNvSpPr>
              <a:spLocks noChangeArrowheads="1"/>
            </p:cNvSpPr>
            <p:nvPr userDrawn="1"/>
          </p:nvSpPr>
          <p:spPr bwMode="auto">
            <a:xfrm>
              <a:off x="0" y="6712461"/>
              <a:ext cx="9144000" cy="149289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73211" y="202160"/>
            <a:ext cx="8106583" cy="571440"/>
          </a:xfrm>
          <a:prstGeom prst="rect">
            <a:avLst/>
          </a:prstGeom>
        </p:spPr>
        <p:txBody>
          <a:bodyPr lIns="62853" tIns="31406" rIns="62853" bIns="31406" anchor="ctr">
            <a:normAutofit/>
          </a:bodyPr>
          <a:lstStyle>
            <a:lvl1pPr>
              <a:lnSpc>
                <a:spcPct val="80000"/>
              </a:lnSpc>
              <a:defRPr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Номер слайда 25"/>
          <p:cNvSpPr>
            <a:spLocks noGrp="1"/>
          </p:cNvSpPr>
          <p:nvPr>
            <p:ph type="sldNum" sz="quarter" idx="10"/>
          </p:nvPr>
        </p:nvSpPr>
        <p:spPr>
          <a:xfrm>
            <a:off x="8543926" y="6415617"/>
            <a:ext cx="254000" cy="177800"/>
          </a:xfrm>
          <a:prstGeom prst="roundRect">
            <a:avLst>
              <a:gd name="adj" fmla="val 18375"/>
            </a:avLst>
          </a:prstGeom>
          <a:solidFill>
            <a:srgbClr val="FFC000"/>
          </a:solidFill>
        </p:spPr>
        <p:txBody>
          <a:bodyPr lIns="0" tIns="0" rIns="0" bIns="0" anchor="ctr"/>
          <a:lstStyle>
            <a:lvl1pPr algn="ctr" eaLnBrk="1" hangingPunct="1">
              <a:defRPr sz="1100">
                <a:solidFill>
                  <a:srgbClr val="047CC4"/>
                </a:solidFill>
                <a:cs typeface="Arial"/>
              </a:defRPr>
            </a:lvl1pPr>
          </a:lstStyle>
          <a:p>
            <a:pPr>
              <a:defRPr/>
            </a:pPr>
            <a:fld id="{CCCF8E5E-4DA3-4C04-B9A1-73317D1DC97F}" type="slidenum">
              <a:rPr lang="ru-RU">
                <a:latin typeface="Arial" charset="0"/>
              </a:rPr>
              <a:pPr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1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-5924"/>
            <a:ext cx="9144000" cy="571439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txBody>
          <a:bodyPr lIns="62853" tIns="31406" rIns="62853" bIns="31406" anchor="ctr"/>
          <a:lstStyle/>
          <a:p>
            <a:pPr algn="ctr" defTabSz="6283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 b="1" kern="0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Пользователь\Рабочий стол\РАБОТА\Эмблемы МЧС\56-Орел-вектор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4" y="40224"/>
            <a:ext cx="317500" cy="4783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5" name="Группа 3"/>
          <p:cNvGrpSpPr>
            <a:grpSpLocks/>
          </p:cNvGrpSpPr>
          <p:nvPr userDrawn="1"/>
        </p:nvGrpSpPr>
        <p:grpSpPr bwMode="auto">
          <a:xfrm>
            <a:off x="0" y="6669619"/>
            <a:ext cx="9144000" cy="103716"/>
            <a:chOff x="0" y="6404550"/>
            <a:chExt cx="9144000" cy="457200"/>
          </a:xfrm>
        </p:grpSpPr>
        <p:sp>
          <p:nvSpPr>
            <p:cNvPr id="6" name="Прямоугольник 5"/>
            <p:cNvSpPr>
              <a:spLocks noChangeArrowheads="1"/>
            </p:cNvSpPr>
            <p:nvPr userDrawn="1"/>
          </p:nvSpPr>
          <p:spPr bwMode="auto">
            <a:xfrm>
              <a:off x="0" y="6553841"/>
              <a:ext cx="9144000" cy="158618"/>
            </a:xfrm>
            <a:prstGeom prst="rect">
              <a:avLst/>
            </a:prstGeom>
            <a:gradFill rotWithShape="0">
              <a:gsLst>
                <a:gs pos="0">
                  <a:srgbClr val="00B0F0"/>
                </a:gs>
                <a:gs pos="25000">
                  <a:srgbClr val="1F497D"/>
                </a:gs>
                <a:gs pos="50000">
                  <a:srgbClr val="0084CF"/>
                </a:gs>
                <a:gs pos="75000">
                  <a:srgbClr val="1F497D"/>
                </a:gs>
                <a:gs pos="100000">
                  <a:srgbClr val="00B0F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" name="Прямоугольник 6"/>
            <p:cNvSpPr>
              <a:spLocks noChangeArrowheads="1"/>
            </p:cNvSpPr>
            <p:nvPr userDrawn="1"/>
          </p:nvSpPr>
          <p:spPr bwMode="auto">
            <a:xfrm>
              <a:off x="0" y="6404550"/>
              <a:ext cx="9144000" cy="149291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" name="Прямоугольник 7"/>
            <p:cNvSpPr>
              <a:spLocks noChangeArrowheads="1"/>
            </p:cNvSpPr>
            <p:nvPr userDrawn="1"/>
          </p:nvSpPr>
          <p:spPr bwMode="auto">
            <a:xfrm>
              <a:off x="0" y="6712459"/>
              <a:ext cx="9144000" cy="149291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29859" y="-5993"/>
            <a:ext cx="8645378" cy="571440"/>
          </a:xfrm>
          <a:prstGeom prst="rect">
            <a:avLst/>
          </a:prstGeom>
        </p:spPr>
        <p:txBody>
          <a:bodyPr lIns="62853" tIns="31406" rIns="62853" bIns="31406" anchor="ctr">
            <a:normAutofit/>
          </a:bodyPr>
          <a:lstStyle>
            <a:lvl1pPr>
              <a:defRPr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Номер слайда 25"/>
          <p:cNvSpPr>
            <a:spLocks noGrp="1"/>
          </p:cNvSpPr>
          <p:nvPr>
            <p:ph type="sldNum" sz="quarter" idx="10"/>
          </p:nvPr>
        </p:nvSpPr>
        <p:spPr>
          <a:xfrm>
            <a:off x="42865" y="6614587"/>
            <a:ext cx="254000" cy="179916"/>
          </a:xfrm>
          <a:prstGeom prst="roundRect">
            <a:avLst>
              <a:gd name="adj" fmla="val 18375"/>
            </a:avLst>
          </a:prstGeom>
          <a:solidFill>
            <a:srgbClr val="FFC000"/>
          </a:solidFill>
        </p:spPr>
        <p:txBody>
          <a:bodyPr lIns="0" tIns="0" rIns="0" bIns="0" anchor="ctr"/>
          <a:lstStyle>
            <a:lvl1pPr algn="ctr" eaLnBrk="1" hangingPunct="1">
              <a:defRPr sz="1100">
                <a:solidFill>
                  <a:srgbClr val="047CC4"/>
                </a:solidFill>
                <a:cs typeface="Arial"/>
              </a:defRPr>
            </a:lvl1pPr>
          </a:lstStyle>
          <a:p>
            <a:pPr>
              <a:defRPr/>
            </a:pPr>
            <a:fld id="{4C6B4B4A-1339-4407-A702-0BADBB9C547F}" type="slidenum">
              <a:rPr lang="ru-RU">
                <a:latin typeface="Arial" charset="0"/>
              </a:rPr>
              <a:pPr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8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 userDrawn="1"/>
        </p:nvGrpSpPr>
        <p:grpSpPr bwMode="auto">
          <a:xfrm>
            <a:off x="0" y="6457951"/>
            <a:ext cx="9144000" cy="101600"/>
            <a:chOff x="0" y="6404550"/>
            <a:chExt cx="9144000" cy="457200"/>
          </a:xfrm>
        </p:grpSpPr>
        <p:sp>
          <p:nvSpPr>
            <p:cNvPr id="3" name="Прямоугольник 2"/>
            <p:cNvSpPr>
              <a:spLocks noChangeArrowheads="1"/>
            </p:cNvSpPr>
            <p:nvPr userDrawn="1"/>
          </p:nvSpPr>
          <p:spPr bwMode="auto">
            <a:xfrm>
              <a:off x="0" y="6556950"/>
              <a:ext cx="9144000" cy="152400"/>
            </a:xfrm>
            <a:prstGeom prst="rect">
              <a:avLst/>
            </a:prstGeom>
            <a:gradFill rotWithShape="0">
              <a:gsLst>
                <a:gs pos="0">
                  <a:srgbClr val="00B0F0"/>
                </a:gs>
                <a:gs pos="25000">
                  <a:srgbClr val="1F497D"/>
                </a:gs>
                <a:gs pos="50000">
                  <a:srgbClr val="0084CF"/>
                </a:gs>
                <a:gs pos="75000">
                  <a:srgbClr val="1F497D"/>
                </a:gs>
                <a:gs pos="100000">
                  <a:srgbClr val="00B0F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" name="Прямоугольник 3"/>
            <p:cNvSpPr>
              <a:spLocks noChangeArrowheads="1"/>
            </p:cNvSpPr>
            <p:nvPr userDrawn="1"/>
          </p:nvSpPr>
          <p:spPr bwMode="auto">
            <a:xfrm>
              <a:off x="0" y="6404550"/>
              <a:ext cx="9144000" cy="152400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5" name="Прямоугольник 4"/>
            <p:cNvSpPr>
              <a:spLocks noChangeArrowheads="1"/>
            </p:cNvSpPr>
            <p:nvPr userDrawn="1"/>
          </p:nvSpPr>
          <p:spPr bwMode="auto">
            <a:xfrm>
              <a:off x="0" y="6709350"/>
              <a:ext cx="9144000" cy="152400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6" name="Номер слайда 25"/>
          <p:cNvSpPr>
            <a:spLocks noGrp="1"/>
          </p:cNvSpPr>
          <p:nvPr>
            <p:ph type="sldNum" sz="quarter" idx="10"/>
          </p:nvPr>
        </p:nvSpPr>
        <p:spPr>
          <a:xfrm>
            <a:off x="8586790" y="6417737"/>
            <a:ext cx="254000" cy="179917"/>
          </a:xfrm>
          <a:prstGeom prst="roundRect">
            <a:avLst>
              <a:gd name="adj" fmla="val 18375"/>
            </a:avLst>
          </a:prstGeom>
          <a:solidFill>
            <a:srgbClr val="FFC000"/>
          </a:solidFill>
        </p:spPr>
        <p:txBody>
          <a:bodyPr lIns="0" tIns="0" rIns="0" bIns="0" anchor="ctr"/>
          <a:lstStyle>
            <a:lvl1pPr algn="ctr" eaLnBrk="1" hangingPunct="1">
              <a:defRPr sz="1100">
                <a:solidFill>
                  <a:srgbClr val="047CC4"/>
                </a:solidFill>
                <a:cs typeface="Arial"/>
              </a:defRPr>
            </a:lvl1pPr>
          </a:lstStyle>
          <a:p>
            <a:pPr>
              <a:defRPr/>
            </a:pPr>
            <a:fld id="{FE537291-44B3-40FF-9E07-2A1A31F5BC62}" type="slidenum">
              <a:rPr lang="ru-RU">
                <a:latin typeface="Arial" charset="0"/>
              </a:rPr>
              <a:pPr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5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6A89C-8EA8-4159-8FFD-7CE4C3CC30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E38D5-BEF4-4115-AE77-CA1021BAA16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80745220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9EAEE"/>
            </a:gs>
            <a:gs pos="12000">
              <a:srgbClr val="F6F7F9"/>
            </a:gs>
            <a:gs pos="22000">
              <a:srgbClr val="E9EAEE"/>
            </a:gs>
            <a:gs pos="34000">
              <a:srgbClr val="E9EAEE"/>
            </a:gs>
            <a:gs pos="42999">
              <a:srgbClr val="F6F7F9"/>
            </a:gs>
            <a:gs pos="59000">
              <a:srgbClr val="E9EAEE"/>
            </a:gs>
            <a:gs pos="69000">
              <a:srgbClr val="FAFAFA"/>
            </a:gs>
            <a:gs pos="78999">
              <a:srgbClr val="E9EAEE"/>
            </a:gs>
            <a:gs pos="87161">
              <a:srgbClr val="E9EAEE"/>
            </a:gs>
            <a:gs pos="94000">
              <a:srgbClr val="F6F7F9"/>
            </a:gs>
            <a:gs pos="100000">
              <a:srgbClr val="F6F7F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22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09" r:id="rId1"/>
    <p:sldLayoutId id="2147485910" r:id="rId2"/>
    <p:sldLayoutId id="2147485911" r:id="rId3"/>
    <p:sldLayoutId id="2147485912" r:id="rId4"/>
    <p:sldLayoutId id="2147485914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5pPr>
      <a:lvl6pPr marL="491068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6pPr>
      <a:lvl7pPr marL="98213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7pPr>
      <a:lvl8pPr marL="1473198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8pPr>
      <a:lvl9pPr marL="1964262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68253" indent="-36825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97884" indent="-306879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cs typeface="+mn-cs"/>
        </a:defRPr>
      </a:lvl2pPr>
      <a:lvl3pPr marL="1227513" indent="-24550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718520" indent="-24550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4pPr>
      <a:lvl5pPr marL="2209523" indent="-24550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5pPr>
      <a:lvl6pPr marL="2700864" indent="-245539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6pPr>
      <a:lvl7pPr marL="3191923" indent="-245539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7pPr>
      <a:lvl8pPr marL="3682988" indent="-245539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8pPr>
      <a:lvl9pPr marL="4174054" indent="-245539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82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91068" algn="l" defTabSz="982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82130" algn="l" defTabSz="982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73198" algn="l" defTabSz="982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64262" algn="l" defTabSz="982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455312" algn="l" defTabSz="982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46393" algn="l" defTabSz="982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37457" algn="l" defTabSz="982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928524" algn="l" defTabSz="982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3" y="-34179"/>
            <a:ext cx="9169995" cy="6996954"/>
          </a:xfrm>
          <a:prstGeom prst="rect">
            <a:avLst/>
          </a:prstGeom>
          <a:ln w="104775" cap="flat" cmpd="sng" algn="ctr">
            <a:noFill/>
            <a:prstDash val="solid"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lIns="67300" tIns="33651" rIns="67300" bIns="33651" rtlCol="0" anchor="ctr"/>
          <a:lstStyle/>
          <a:p>
            <a:pPr>
              <a:defRPr/>
            </a:pPr>
            <a:endParaRPr lang="ru-RU" altLang="ru-RU" sz="1050" dirty="0"/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B5EC6D53-1375-498B-A44A-9214B3AD1FCF}"/>
              </a:ext>
            </a:extLst>
          </p:cNvPr>
          <p:cNvCxnSpPr>
            <a:cxnSpLocks/>
          </p:cNvCxnSpPr>
          <p:nvPr/>
        </p:nvCxnSpPr>
        <p:spPr>
          <a:xfrm>
            <a:off x="4486370" y="1226821"/>
            <a:ext cx="0" cy="42100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20457" y="6407399"/>
            <a:ext cx="9088047" cy="358254"/>
            <a:chOff x="0" y="5023198"/>
            <a:chExt cx="10698163" cy="27622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36485"/>
              <a:endParaRPr lang="ru-RU" sz="1643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36485"/>
              <a:endParaRPr lang="ru-RU" sz="1643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36485"/>
              <a:endParaRPr lang="ru-RU" sz="1643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20457" y="585322"/>
            <a:ext cx="9123544" cy="34179"/>
          </a:xfrm>
          <a:prstGeom prst="line">
            <a:avLst/>
          </a:prstGeom>
          <a:ln w="22225"/>
          <a:effectLst>
            <a:glow rad="63500">
              <a:schemeClr val="accent2">
                <a:lumMod val="40000"/>
                <a:lumOff val="6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764B6000-26F3-4C24-AA89-CF4833385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61" y="96876"/>
            <a:ext cx="8106583" cy="571440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ФАУ «ВГСЧ В СТРОИТЕЛЬСТВЕ»</a:t>
            </a:r>
          </a:p>
        </p:txBody>
      </p:sp>
      <p:sp>
        <p:nvSpPr>
          <p:cNvPr id="16" name="Номер слайда 2">
            <a:extLst>
              <a:ext uri="{FF2B5EF4-FFF2-40B4-BE49-F238E27FC236}">
                <a16:creationId xmlns:a16="http://schemas.microsoft.com/office/drawing/2014/main" id="{41757844-3F60-44CD-AE0A-450BD4599AD8}"/>
              </a:ext>
            </a:extLst>
          </p:cNvPr>
          <p:cNvSpPr txBox="1">
            <a:spLocks/>
          </p:cNvSpPr>
          <p:nvPr/>
        </p:nvSpPr>
        <p:spPr>
          <a:xfrm>
            <a:off x="8543926" y="6415617"/>
            <a:ext cx="172407" cy="118590"/>
          </a:xfr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930" indent="122228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71449" indent="242865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7961" indent="363506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42892" indent="485727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774" algn="l" defTabSz="914309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2926" algn="l" defTabSz="914309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080" algn="l" defTabSz="914309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235" algn="l" defTabSz="914309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64" name="Номер слайда 3">
            <a:extLst>
              <a:ext uri="{FF2B5EF4-FFF2-40B4-BE49-F238E27FC236}">
                <a16:creationId xmlns:a16="http://schemas.microsoft.com/office/drawing/2014/main" id="{D9CA3F94-17D9-4072-A63D-9AC4912F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6333" y="6312646"/>
            <a:ext cx="455565" cy="511175"/>
          </a:xfrm>
          <a:effectLst>
            <a:glow rad="127000">
              <a:schemeClr val="bg1">
                <a:alpha val="45000"/>
              </a:schemeClr>
            </a:glow>
          </a:effectLst>
        </p:spPr>
        <p:txBody>
          <a:bodyPr vert="horz" wrap="square" lIns="99261" tIns="84672" rIns="99261" bIns="49631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6FE38D5-BEF4-4115-AE77-CA1021BAA165}" type="slidenum">
              <a:rPr lang="ru-RU" altLang="ru-RU" sz="1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ru-RU" alt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12A76CDC-27D7-4279-A02A-DE8F33035513}"/>
              </a:ext>
            </a:extLst>
          </p:cNvPr>
          <p:cNvCxnSpPr>
            <a:cxnSpLocks/>
          </p:cNvCxnSpPr>
          <p:nvPr/>
        </p:nvCxnSpPr>
        <p:spPr>
          <a:xfrm>
            <a:off x="2436000" y="1788796"/>
            <a:ext cx="0" cy="4142105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DF78EC47-5B7E-4D15-B6CE-E18EB65D772A}"/>
              </a:ext>
            </a:extLst>
          </p:cNvPr>
          <p:cNvCxnSpPr>
            <a:cxnSpLocks/>
          </p:cNvCxnSpPr>
          <p:nvPr/>
        </p:nvCxnSpPr>
        <p:spPr>
          <a:xfrm>
            <a:off x="6636563" y="1788796"/>
            <a:ext cx="0" cy="4142105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43437C66-EBFC-4729-BE3A-BFA6370498AE}"/>
              </a:ext>
            </a:extLst>
          </p:cNvPr>
          <p:cNvCxnSpPr>
            <a:cxnSpLocks/>
          </p:cNvCxnSpPr>
          <p:nvPr/>
        </p:nvCxnSpPr>
        <p:spPr>
          <a:xfrm>
            <a:off x="4600577" y="1581138"/>
            <a:ext cx="126" cy="198437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>
            <a:extLst>
              <a:ext uri="{FF2B5EF4-FFF2-40B4-BE49-F238E27FC236}">
                <a16:creationId xmlns:a16="http://schemas.microsoft.com/office/drawing/2014/main" id="{A07B5A45-1320-4332-89BB-B3200C383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1" y="1520508"/>
            <a:ext cx="6924674" cy="26828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Аппарат управления (25 чел.)</a:t>
            </a: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CE328B3D-91E1-4C67-8153-0FF1273E6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1" y="816749"/>
            <a:ext cx="6924674" cy="4929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ФАУ «ВГСЧ в строительстве» (269 чел.)</a:t>
            </a:r>
          </a:p>
        </p:txBody>
      </p:sp>
      <p:sp>
        <p:nvSpPr>
          <p:cNvPr id="39" name="Text Box 3729">
            <a:extLst>
              <a:ext uri="{FF2B5EF4-FFF2-40B4-BE49-F238E27FC236}">
                <a16:creationId xmlns:a16="http://schemas.microsoft.com/office/drawing/2014/main" id="{4FEE008C-003E-4B88-A2BF-B28ED4ABA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669" y="5758625"/>
            <a:ext cx="2520000" cy="57144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>
              <a:defRPr/>
            </a:pPr>
            <a:endParaRPr lang="ru-RU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defTabSz="1277748"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ВГСП г. 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Севастополь</a:t>
            </a:r>
            <a:endParaRPr lang="ru-RU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defTabSz="1277748"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штат– 26 ед. 4 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отделения</a:t>
            </a:r>
            <a:endParaRPr lang="ru-RU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defTabSz="1277748">
              <a:defRPr/>
            </a:pPr>
            <a:endParaRPr lang="ru-RU" sz="1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F7179B58-88FB-411A-86E1-77A88798B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427" y="2057084"/>
            <a:ext cx="2520000" cy="114904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ВГСО 21</a:t>
            </a:r>
          </a:p>
          <a:p>
            <a:pPr algn="ctr" defTabSz="1277748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командование 2 ед.</a:t>
            </a:r>
          </a:p>
          <a:p>
            <a:pPr algn="ctr" defTabSz="1277748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(филиал)</a:t>
            </a:r>
          </a:p>
          <a:p>
            <a:pPr algn="ctr" defTabSz="1277748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г. Москва</a:t>
            </a:r>
          </a:p>
          <a:p>
            <a:pPr algn="ctr" defTabSz="1277748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штат – 151 ед. </a:t>
            </a:r>
          </a:p>
        </p:txBody>
      </p:sp>
      <p:sp>
        <p:nvSpPr>
          <p:cNvPr id="41" name="Rectangle 4327">
            <a:extLst>
              <a:ext uri="{FF2B5EF4-FFF2-40B4-BE49-F238E27FC236}">
                <a16:creationId xmlns:a16="http://schemas.microsoft.com/office/drawing/2014/main" id="{BAA0356A-9153-4373-A7B9-CD077BCCB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765" y="4177041"/>
            <a:ext cx="2520000" cy="61440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ВГСП г. Нижний Новгород, </a:t>
            </a:r>
          </a:p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штат 30 ед.,  4 отделений</a:t>
            </a:r>
          </a:p>
        </p:txBody>
      </p:sp>
      <p:sp>
        <p:nvSpPr>
          <p:cNvPr id="42" name="Rectangle 4921">
            <a:extLst>
              <a:ext uri="{FF2B5EF4-FFF2-40B4-BE49-F238E27FC236}">
                <a16:creationId xmlns:a16="http://schemas.microsoft.com/office/drawing/2014/main" id="{1E67CCBF-075D-4646-8E25-ADA7859DB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765" y="4962490"/>
            <a:ext cx="2520000" cy="62509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ВГСП г. Санкт-Петербург</a:t>
            </a:r>
          </a:p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штат – 32 ед.  5 отделения</a:t>
            </a:r>
          </a:p>
        </p:txBody>
      </p:sp>
      <p:sp>
        <p:nvSpPr>
          <p:cNvPr id="43" name="Text Box 12">
            <a:extLst>
              <a:ext uri="{FF2B5EF4-FFF2-40B4-BE49-F238E27FC236}">
                <a16:creationId xmlns:a16="http://schemas.microsoft.com/office/drawing/2014/main" id="{931D5343-ABCB-4BAF-9CC3-F29D47CD7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796" y="2057084"/>
            <a:ext cx="2520000" cy="1130416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ВГСО 20 </a:t>
            </a:r>
          </a:p>
          <a:p>
            <a:pPr algn="ctr" defTabSz="1277748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командование 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 ед.</a:t>
            </a:r>
            <a:endParaRPr lang="ru-RU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 defTabSz="1277748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(филиал) (Республика  Башкортостан)</a:t>
            </a:r>
          </a:p>
          <a:p>
            <a:pPr algn="ctr" defTabSz="1277748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штат – 93 ед</a:t>
            </a:r>
            <a:r>
              <a:rPr lang="ru-RU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</p:txBody>
      </p:sp>
      <p:sp>
        <p:nvSpPr>
          <p:cNvPr id="44" name="Text Box 3729">
            <a:extLst>
              <a:ext uri="{FF2B5EF4-FFF2-40B4-BE49-F238E27FC236}">
                <a16:creationId xmlns:a16="http://schemas.microsoft.com/office/drawing/2014/main" id="{0BFF48F7-62B3-495F-8A33-0E57E2C5C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4066" y="3387426"/>
            <a:ext cx="2520000" cy="668557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ВГСВ г. Межгорье</a:t>
            </a:r>
          </a:p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штат – 39 ед. 5 отделений</a:t>
            </a:r>
          </a:p>
        </p:txBody>
      </p:sp>
      <p:sp>
        <p:nvSpPr>
          <p:cNvPr id="45" name="Text Box 3730">
            <a:extLst>
              <a:ext uri="{FF2B5EF4-FFF2-40B4-BE49-F238E27FC236}">
                <a16:creationId xmlns:a16="http://schemas.microsoft.com/office/drawing/2014/main" id="{64EF0348-AFAB-4090-BA3D-9502AFE56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4066" y="5758625"/>
            <a:ext cx="2520000" cy="57144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ВГСП  г. Самара </a:t>
            </a:r>
          </a:p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штат – 27 ед.  3 отделения</a:t>
            </a:r>
          </a:p>
        </p:txBody>
      </p:sp>
      <p:sp>
        <p:nvSpPr>
          <p:cNvPr id="47" name="Rectangle 4327">
            <a:extLst>
              <a:ext uri="{FF2B5EF4-FFF2-40B4-BE49-F238E27FC236}">
                <a16:creationId xmlns:a16="http://schemas.microsoft.com/office/drawing/2014/main" id="{7D8D6657-71A8-462A-B8BD-FF035B700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765" y="3386629"/>
            <a:ext cx="2520000" cy="61440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ВГСВ г. Москва, </a:t>
            </a:r>
          </a:p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штат 61 ед.,  6 отделений</a:t>
            </a:r>
          </a:p>
        </p:txBody>
      </p:sp>
      <p:sp>
        <p:nvSpPr>
          <p:cNvPr id="27" name="Rectangle 4921">
            <a:extLst>
              <a:ext uri="{FF2B5EF4-FFF2-40B4-BE49-F238E27FC236}">
                <a16:creationId xmlns:a16="http://schemas.microsoft.com/office/drawing/2014/main" id="{8028D7E3-DAF3-49E6-BADD-2BA7044AC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796" y="4541417"/>
            <a:ext cx="2520000" cy="62509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ВГСП г. Железногорск</a:t>
            </a:r>
          </a:p>
          <a:p>
            <a:pPr algn="ctr" defTabSz="1277748"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штат – 25 ед.  3 отделения</a:t>
            </a:r>
          </a:p>
        </p:txBody>
      </p:sp>
    </p:spTree>
    <p:extLst>
      <p:ext uri="{BB962C8B-B14F-4D97-AF65-F5344CB8AC3E}">
        <p14:creationId xmlns:p14="http://schemas.microsoft.com/office/powerpoint/2010/main" val="45308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22662</TotalTime>
  <Words>141</Words>
  <Application>Microsoft Office PowerPoint</Application>
  <PresentationFormat>Экран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Trebuchet MS</vt:lpstr>
      <vt:lpstr>1_Оформление по умолчанию</vt:lpstr>
      <vt:lpstr>СТРУКТУРА ФАУ «ВГСЧ В СТРОИТЕЛЬСТВЕ»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Zam_uvgschvs</cp:lastModifiedBy>
  <cp:revision>1244</cp:revision>
  <cp:lastPrinted>2022-02-16T10:48:19Z</cp:lastPrinted>
  <dcterms:created xsi:type="dcterms:W3CDTF">2012-08-30T13:06:00Z</dcterms:created>
  <dcterms:modified xsi:type="dcterms:W3CDTF">2024-02-29T08:54:24Z</dcterms:modified>
</cp:coreProperties>
</file>